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D20C-72ED-4C27-9E7F-AB0430FB2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8CBB0-5E9D-4B13-A0B0-7B51AC046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4074D-A946-4BE0-A60E-5067F349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B4580-6D23-48C5-BD32-0C4E79A07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03561-1702-4E4A-9CDB-A0704936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440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8ACA0-9870-455F-8D22-CD286C12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35381-4A62-45F5-A9A3-1F914390A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0B1E0-4088-4CC6-A44C-CBC0DB7DE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AFB6E-4CA3-4992-9679-692C9DC19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D5711-51DB-4356-807E-5B3D9E874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747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68664-27CD-46EB-A8F9-9F684994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1158E-4D76-49E3-A412-ACD0BFEBA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03617-55A8-467B-A12A-2AE347D1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2E49A-2A21-4092-8EAC-B3CB3B83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10164-7D2F-40E9-B9B1-43EB81C7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375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276FD-F91B-4ADB-B1C3-246E2F66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52860-E43F-443D-8312-F5D54ED2E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829EBE-553B-44A6-B7CF-5ABCCD4ED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483F5-6424-45D7-A0B6-4A06AF964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6D1D-54F4-4CE8-A796-FE708CE1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02FCA-302B-4F77-AFAD-023CB6D9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299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085E7-F39B-47AC-9923-E2F6DD65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3B617-9DAE-47B0-8733-5F0AB4CE0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363CF-B0A9-4ABC-99BE-6209AFFB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EE007-4586-4B58-8EE1-6EA2908052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4BD6E-BDA0-44E9-A909-C191211328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D8F65-E0DA-46BD-8078-7C7FE8A13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CBC1E-6381-4638-9475-2640F4AE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D2F3E5-07E1-4093-87A0-B3E35172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406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1C81-1C0B-4447-A1FD-53EBC464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B2A255-ED0F-424B-B1A9-8F186A49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95173-74F4-44C6-BABD-49B91793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797B5-0ED1-4B1C-908C-DDA34E33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661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38A3C3-6422-4A2C-9F06-86795561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8D1B7-6EA5-46DE-BE96-6D736C9DF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3E875-9BAC-498F-934D-8824A2438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3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94E9-5B7A-499F-B156-D75257B4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5F2A3-FB6E-453E-96A8-B31B8E3C5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DDE45-539B-4F4A-8EFB-A8D2A518B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9470C-EA24-457D-B6E1-68688C5DD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5BE99-A6DB-4DA5-8C6A-19EBE8B2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8900-D6DD-421D-8638-3454F32F7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677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893F-7A02-4BF8-8D4A-C471B76C2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789FD0-4A90-433A-82DC-820ABA472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85B99-5DB5-4F6F-870F-0AEEB185F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8786F-FCDE-4595-A43D-822D8A3D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C4F07F-1E04-4015-8B33-9A020A402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8A8B-2F5C-4F77-AC14-60DE4A5A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142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1D21-AF25-48DC-9EFD-A5B1912C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F4747-A420-4639-8867-921215B72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2DC07-7573-46C9-B50E-FFDC98F68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76DC6-0681-4549-9277-82D47D29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97915-3581-4503-AEF2-7DB2D61B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1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C65315-7A11-40C7-B6DD-93490D0BE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497F60-4381-4CAF-96D3-580811D26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E7576-2CDF-4782-85B5-D4248F59F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62789-4B49-454F-8A91-492EB26A4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B95ED-79BC-4048-82FB-2DCE33E9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37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09521-1C1E-4A55-9B45-70DE2256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62E55-EA4F-40F0-B2F3-4D668F64C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C1207-6C30-49A9-9F1F-986DA0627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702DE-1839-4789-B1CA-9A4915FA8FBF}" type="datetimeFigureOut">
              <a:rPr lang="en-AU" smtClean="0"/>
              <a:t>28/10/2017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2E2FF-E540-4562-A932-3E2ABA348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50EB6-D64E-4897-863B-2A9F5921D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39E98-ADDB-4095-9238-8CFC2206EF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303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CC17744-0A65-4A84-9608-B6336812E565}"/>
              </a:ext>
            </a:extLst>
          </p:cNvPr>
          <p:cNvSpPr/>
          <p:nvPr/>
        </p:nvSpPr>
        <p:spPr>
          <a:xfrm>
            <a:off x="451373" y="1362269"/>
            <a:ext cx="3993108" cy="5123372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48B861-8B00-4473-B0B5-378AEDCDB8E6}"/>
              </a:ext>
            </a:extLst>
          </p:cNvPr>
          <p:cNvSpPr/>
          <p:nvPr/>
        </p:nvSpPr>
        <p:spPr>
          <a:xfrm>
            <a:off x="0" y="5395278"/>
            <a:ext cx="12192000" cy="1090363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381216-5854-4A65-9A6F-FA7FCE67D6C8}"/>
              </a:ext>
            </a:extLst>
          </p:cNvPr>
          <p:cNvSpPr/>
          <p:nvPr/>
        </p:nvSpPr>
        <p:spPr>
          <a:xfrm>
            <a:off x="0" y="3744115"/>
            <a:ext cx="12192000" cy="1629163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EB6E8D-DF67-4BB3-B58B-A1EE5C5A6954}"/>
              </a:ext>
            </a:extLst>
          </p:cNvPr>
          <p:cNvSpPr/>
          <p:nvPr/>
        </p:nvSpPr>
        <p:spPr>
          <a:xfrm>
            <a:off x="0" y="2607992"/>
            <a:ext cx="12192000" cy="1122041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AEAAA2-C624-4809-A53A-3CDE7B3AE407}"/>
              </a:ext>
            </a:extLst>
          </p:cNvPr>
          <p:cNvSpPr/>
          <p:nvPr/>
        </p:nvSpPr>
        <p:spPr>
          <a:xfrm>
            <a:off x="0" y="1362269"/>
            <a:ext cx="12192000" cy="1231641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DD7D36-AFCA-4783-993C-9E71BA01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1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8000" b="1" dirty="0">
                <a:latin typeface="Franklin Gothic Heavy" panose="020B0903020102020204" pitchFamily="34" charset="0"/>
              </a:rPr>
              <a:t>E N C O U N T E 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CF5C6-758F-4B7A-B6D7-D9F87890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27" y="1450109"/>
            <a:ext cx="10515600" cy="5190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200" b="1" dirty="0"/>
              <a:t>E</a:t>
            </a:r>
            <a:r>
              <a:rPr lang="en-AU" sz="3200" dirty="0"/>
              <a:t>xperience God in a </a:t>
            </a:r>
          </a:p>
          <a:p>
            <a:pPr marL="0" indent="0">
              <a:buNone/>
            </a:pPr>
            <a:r>
              <a:rPr lang="en-AU" sz="3200" b="1" dirty="0"/>
              <a:t>N</a:t>
            </a:r>
            <a:r>
              <a:rPr lang="en-AU" sz="3200" dirty="0"/>
              <a:t>ew and fresh way.</a:t>
            </a:r>
          </a:p>
          <a:p>
            <a:pPr marL="0" indent="0">
              <a:buNone/>
            </a:pPr>
            <a:r>
              <a:rPr lang="en-AU" sz="3200" b="1" dirty="0"/>
              <a:t>C</a:t>
            </a:r>
            <a:r>
              <a:rPr lang="en-AU" sz="3200" dirty="0"/>
              <a:t>ome! There is an </a:t>
            </a:r>
            <a:endParaRPr lang="en-AU" sz="3200" b="1" dirty="0"/>
          </a:p>
          <a:p>
            <a:pPr marL="0" indent="0">
              <a:buNone/>
            </a:pPr>
            <a:r>
              <a:rPr lang="en-AU" sz="3200" b="1" dirty="0"/>
              <a:t>O</a:t>
            </a:r>
            <a:r>
              <a:rPr lang="en-AU" sz="3200" dirty="0"/>
              <a:t>pen Heaven.</a:t>
            </a:r>
          </a:p>
          <a:p>
            <a:pPr marL="0" indent="0">
              <a:buNone/>
            </a:pPr>
            <a:r>
              <a:rPr lang="en-AU" sz="3200" b="1" dirty="0"/>
              <a:t>U </a:t>
            </a:r>
            <a:r>
              <a:rPr lang="en-AU" sz="3200" dirty="0"/>
              <a:t>will</a:t>
            </a:r>
            <a:endParaRPr lang="en-AU" sz="3200" b="1" dirty="0"/>
          </a:p>
          <a:p>
            <a:pPr marL="0" indent="0">
              <a:buNone/>
            </a:pPr>
            <a:r>
              <a:rPr lang="en-AU" sz="3200" b="1" dirty="0"/>
              <a:t>N</a:t>
            </a:r>
            <a:r>
              <a:rPr lang="en-AU" sz="3200" dirty="0"/>
              <a:t>ever be the same.</a:t>
            </a:r>
          </a:p>
          <a:p>
            <a:pPr marL="0" indent="0">
              <a:buNone/>
            </a:pPr>
            <a:r>
              <a:rPr lang="en-AU" sz="3200" b="1" dirty="0"/>
              <a:t>T</a:t>
            </a:r>
            <a:r>
              <a:rPr lang="en-AU" sz="3200" dirty="0"/>
              <a:t>ouch God.</a:t>
            </a:r>
          </a:p>
          <a:p>
            <a:pPr marL="0" indent="0">
              <a:buNone/>
            </a:pPr>
            <a:r>
              <a:rPr lang="en-AU" sz="3200" b="1" dirty="0"/>
              <a:t>E</a:t>
            </a:r>
            <a:r>
              <a:rPr lang="en-AU" sz="3200" dirty="0"/>
              <a:t>nter in and receive a</a:t>
            </a:r>
            <a:r>
              <a:rPr lang="en-AU" sz="3200" b="1" dirty="0"/>
              <a:t> </a:t>
            </a:r>
          </a:p>
          <a:p>
            <a:pPr marL="0" indent="0">
              <a:buNone/>
            </a:pPr>
            <a:r>
              <a:rPr lang="en-AU" sz="3200" b="1" dirty="0"/>
              <a:t>R</a:t>
            </a:r>
            <a:r>
              <a:rPr lang="en-AU" sz="3200" dirty="0"/>
              <a:t>evelation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0F8238-D5F3-4EA2-B02D-F7C50E53CB4B}"/>
              </a:ext>
            </a:extLst>
          </p:cNvPr>
          <p:cNvSpPr txBox="1"/>
          <p:nvPr/>
        </p:nvSpPr>
        <p:spPr>
          <a:xfrm>
            <a:off x="4444481" y="1435312"/>
            <a:ext cx="750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John 4 Samaritan woman encounters Jesus – present move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868291-33DB-474A-B4A2-7EC301E28731}"/>
              </a:ext>
            </a:extLst>
          </p:cNvPr>
          <p:cNvSpPr txBox="1"/>
          <p:nvPr/>
        </p:nvSpPr>
        <p:spPr>
          <a:xfrm>
            <a:off x="4444481" y="2607992"/>
            <a:ext cx="750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Gen 28:11-19 Jacob encounters the Lord “The Lord is in this place…”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AF0602-DB88-4F10-91D4-26F006C30670}"/>
              </a:ext>
            </a:extLst>
          </p:cNvPr>
          <p:cNvSpPr txBox="1"/>
          <p:nvPr/>
        </p:nvSpPr>
        <p:spPr>
          <a:xfrm>
            <a:off x="4446049" y="3825618"/>
            <a:ext cx="7508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Mark 5:25-31 The woman with the flow of blood. “If only I may touch His clothes, I shall be made well.”</a:t>
            </a:r>
            <a:endParaRPr lang="en-AU" sz="4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6CB33A-FC24-4EE5-8C41-D8A3EA88FF24}"/>
              </a:ext>
            </a:extLst>
          </p:cNvPr>
          <p:cNvSpPr txBox="1"/>
          <p:nvPr/>
        </p:nvSpPr>
        <p:spPr>
          <a:xfrm>
            <a:off x="4457044" y="5363758"/>
            <a:ext cx="750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Luke 24:13-35 The disciples encountered Jesus. Their eyes and their understanding were opened</a:t>
            </a:r>
          </a:p>
        </p:txBody>
      </p:sp>
    </p:spTree>
    <p:extLst>
      <p:ext uri="{BB962C8B-B14F-4D97-AF65-F5344CB8AC3E}">
        <p14:creationId xmlns:p14="http://schemas.microsoft.com/office/powerpoint/2010/main" val="316851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15" grpId="1" animBg="1"/>
      <p:bldP spid="13" grpId="0" animBg="1"/>
      <p:bldP spid="13" grpId="1" animBg="1"/>
      <p:bldP spid="11" grpId="0" animBg="1"/>
      <p:bldP spid="11" grpId="1" animBg="1"/>
      <p:bldP spid="10" grpId="0" animBg="1"/>
      <p:bldP spid="10" grpId="1" animBg="1"/>
      <p:bldP spid="4" grpId="0"/>
      <p:bldP spid="9" grpId="0"/>
      <p:bldP spid="1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Heavy</vt:lpstr>
      <vt:lpstr>Office Theme</vt:lpstr>
      <vt:lpstr>E N C O U N T E 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N C O U N T E R</dc:title>
  <dc:creator>Grace Liew</dc:creator>
  <cp:lastModifiedBy>Grace Liew</cp:lastModifiedBy>
  <cp:revision>7</cp:revision>
  <dcterms:created xsi:type="dcterms:W3CDTF">2017-10-28T12:15:38Z</dcterms:created>
  <dcterms:modified xsi:type="dcterms:W3CDTF">2017-10-28T13:23:04Z</dcterms:modified>
</cp:coreProperties>
</file>